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73" r:id="rId4"/>
    <p:sldId id="276" r:id="rId5"/>
    <p:sldId id="275" r:id="rId6"/>
    <p:sldId id="278" r:id="rId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F4944A"/>
    <a:srgbClr val="FFC000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31/07/2022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31/07/2022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31/07/2022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31/07/2022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31/07/2022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31/07/2022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31/07/2022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31/07/2022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31/07/2022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31/07/2022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31/07/2022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31/07/2022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5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d’oral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Semaine 3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559BA61-89C9-4C2C-89C2-BCC26C693E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 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>
            <a:off x="275825" y="220133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68281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Présentation des ateliers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009E01D4-2073-4ED6-9077-C6B0ADBF95B3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1 – J’écoute avec attention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0F4B5145-512B-4821-9D09-97A0BD0609DB}"/>
              </a:ext>
            </a:extLst>
          </p:cNvPr>
          <p:cNvSpPr txBox="1"/>
          <p:nvPr/>
        </p:nvSpPr>
        <p:spPr>
          <a:xfrm>
            <a:off x="1083331" y="741688"/>
            <a:ext cx="39597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F4944A"/>
                </a:solidFill>
              </a:rPr>
              <a:t>CE1 :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5C748EF4-D66D-48DB-B0DF-3860319FE5C4}"/>
              </a:ext>
            </a:extLst>
          </p:cNvPr>
          <p:cNvSpPr txBox="1"/>
          <p:nvPr/>
        </p:nvSpPr>
        <p:spPr>
          <a:xfrm>
            <a:off x="7148917" y="635516"/>
            <a:ext cx="5463646" cy="5329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800" b="1" dirty="0">
                <a:solidFill>
                  <a:srgbClr val="9EC97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CE2 :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44C3C857-1F58-A0F4-3E9F-8A82417020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1577" y="1200494"/>
            <a:ext cx="4496212" cy="5187936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C86DAE04-C5C7-2B80-56B1-C59AC50A042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44441" y="1113985"/>
            <a:ext cx="4496213" cy="5218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492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4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6" name="Titre 1">
            <a:extLst>
              <a:ext uri="{FF2B5EF4-FFF2-40B4-BE49-F238E27FC236}">
                <a16:creationId xmlns:a16="http://schemas.microsoft.com/office/drawing/2014/main" id="{20FCD8D1-7D19-4D4F-BA6B-533835A432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Récitation du poème</a:t>
            </a:r>
          </a:p>
        </p:txBody>
      </p:sp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3011A5AD-6C36-4259-9C9D-2035E371D553}"/>
              </a:ext>
            </a:extLst>
          </p:cNvPr>
          <p:cNvSpPr txBox="1">
            <a:spLocks/>
          </p:cNvSpPr>
          <p:nvPr/>
        </p:nvSpPr>
        <p:spPr>
          <a:xfrm>
            <a:off x="271537" y="5959929"/>
            <a:ext cx="7931224" cy="69339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6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Oral 1 – J’écoute avec attention</a:t>
            </a: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F68B9613-A67E-4F46-81C9-FE713380705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616474" y="993256"/>
            <a:ext cx="3742266" cy="4966673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6EC509C0-9A56-4323-97D8-4CAC3624671A}"/>
              </a:ext>
            </a:extLst>
          </p:cNvPr>
          <p:cNvSpPr txBox="1"/>
          <p:nvPr/>
        </p:nvSpPr>
        <p:spPr>
          <a:xfrm>
            <a:off x="947849" y="1637840"/>
            <a:ext cx="542029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Par 2, nous nous entraînons à réciter notre poème.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483589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009E01D4-2073-4ED6-9077-C6B0ADBF95B3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3 – Je participe à des échanges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2321D0BB-81B2-4ABC-9C37-9A8C4716E85C}"/>
              </a:ext>
            </a:extLst>
          </p:cNvPr>
          <p:cNvSpPr txBox="1"/>
          <p:nvPr/>
        </p:nvSpPr>
        <p:spPr>
          <a:xfrm>
            <a:off x="541665" y="1395256"/>
            <a:ext cx="395975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rgbClr val="F4944A"/>
                </a:solidFill>
              </a:rPr>
              <a:t>CE1 :</a:t>
            </a:r>
          </a:p>
          <a:p>
            <a:r>
              <a:rPr lang="fr-FR" sz="3200" b="1" dirty="0"/>
              <a:t>Jeu </a:t>
            </a:r>
            <a:r>
              <a:rPr lang="fr-FR" sz="3200" b="1" dirty="0" err="1"/>
              <a:t>Négativo</a:t>
            </a:r>
            <a:endParaRPr lang="fr-FR" sz="3200" b="1" dirty="0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7BB46AFB-4682-4D31-A52D-BE870E66D544}"/>
              </a:ext>
            </a:extLst>
          </p:cNvPr>
          <p:cNvSpPr txBox="1"/>
          <p:nvPr/>
        </p:nvSpPr>
        <p:spPr>
          <a:xfrm>
            <a:off x="6522508" y="295093"/>
            <a:ext cx="5463646" cy="12254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b="1" dirty="0">
                <a:solidFill>
                  <a:srgbClr val="9EC97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CE2 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Bilan collecte « et »</a:t>
            </a: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B5F9EA76-4052-44A3-9AD0-482112D6DE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56075" y="1776153"/>
            <a:ext cx="3328460" cy="4411301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DDD671AD-7CEF-42AB-AD47-C402CCBDEA3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1115253">
            <a:off x="508773" y="3217436"/>
            <a:ext cx="3025402" cy="2370025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243B2DF0-822A-4C26-A197-B1F1C87EC09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790514">
            <a:off x="3250883" y="3135628"/>
            <a:ext cx="2575783" cy="1653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2151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Jeu Le comédien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009E01D4-2073-4ED6-9077-C6B0ADBF95B3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1 – J’écoute avec attention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A17DEE05-2778-4597-98FD-5D6149B975BE}"/>
              </a:ext>
            </a:extLst>
          </p:cNvPr>
          <p:cNvSpPr txBox="1"/>
          <p:nvPr/>
        </p:nvSpPr>
        <p:spPr>
          <a:xfrm>
            <a:off x="1083331" y="949646"/>
            <a:ext cx="102603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sz="2800" dirty="0"/>
              <a:t>Présentation du jeu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sz="2800" dirty="0"/>
              <a:t>Partie en classe entière</a:t>
            </a:r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55DC966A-6955-447F-931E-4C6BC8D1DF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63841" y="691211"/>
            <a:ext cx="4064448" cy="585615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7BBF6468-5150-4640-8174-B0AEC935B05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1249663">
            <a:off x="620795" y="2926104"/>
            <a:ext cx="2453520" cy="1908293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99B5E447-C9B6-4D4C-B6C3-30F14422F30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927355">
            <a:off x="3183725" y="3076753"/>
            <a:ext cx="2161420" cy="1651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9652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4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3011A5AD-6C36-4259-9C9D-2035E371D553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6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Oral 3 – Je participe à des échanges </a:t>
            </a: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itre 3">
            <a:extLst>
              <a:ext uri="{FF2B5EF4-FFF2-40B4-BE49-F238E27FC236}">
                <a16:creationId xmlns:a16="http://schemas.microsoft.com/office/drawing/2014/main" id="{9EFA0DCF-C83A-44DF-BB35-CE9DA66CB2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04193" y="246432"/>
            <a:ext cx="7621550" cy="703263"/>
          </a:xfrm>
        </p:spPr>
        <p:txBody>
          <a:bodyPr>
            <a:noAutofit/>
          </a:bodyPr>
          <a:lstStyle/>
          <a:p>
            <a:r>
              <a:rPr lang="fr-FR" sz="4000" b="1" dirty="0"/>
              <a:t>Je présente mon livre (2</a:t>
            </a:r>
            <a:r>
              <a:rPr lang="fr-FR" sz="4000" b="1" baseline="30000" dirty="0"/>
              <a:t>e</a:t>
            </a:r>
            <a:r>
              <a:rPr lang="fr-FR" sz="4000" b="1" dirty="0"/>
              <a:t> groupe) </a:t>
            </a:r>
          </a:p>
        </p:txBody>
      </p:sp>
      <p:pic>
        <p:nvPicPr>
          <p:cNvPr id="15" name="Picture 2" descr="Livre, Ouvert, Mythologie, Celtique">
            <a:extLst>
              <a:ext uri="{FF2B5EF4-FFF2-40B4-BE49-F238E27FC236}">
                <a16:creationId xmlns:a16="http://schemas.microsoft.com/office/drawing/2014/main" id="{68E6BD17-8539-4227-BD0E-65C49364AE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3840" y="1752622"/>
            <a:ext cx="6477000" cy="323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036592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102</Words>
  <Application>Microsoft Office PowerPoint</Application>
  <PresentationFormat>Grand écran</PresentationFormat>
  <Paragraphs>32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Thème Office</vt:lpstr>
      <vt:lpstr>Activités d’oral</vt:lpstr>
      <vt:lpstr>Présentation des ateliers</vt:lpstr>
      <vt:lpstr>Récitation du poème</vt:lpstr>
      <vt:lpstr>Présentation PowerPoint</vt:lpstr>
      <vt:lpstr>Jeu Le comédien</vt:lpstr>
      <vt:lpstr>Je présente mon livre (2e groupe)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39</cp:revision>
  <dcterms:created xsi:type="dcterms:W3CDTF">2021-07-17T07:25:24Z</dcterms:created>
  <dcterms:modified xsi:type="dcterms:W3CDTF">2022-07-31T21:36:55Z</dcterms:modified>
</cp:coreProperties>
</file>